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01E182-98BD-4705-9DF7-5D49F71C1B9D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67E163-C62F-43F8-8620-EA01EA4D4A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Zebras Got Their Stripes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Our word is appreciated. 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it with me three times.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word appreciated has a suffix –</a:t>
            </a:r>
            <a:r>
              <a:rPr lang="en-US" dirty="0" err="1" smtClean="0"/>
              <a:t>ed</a:t>
            </a:r>
            <a:r>
              <a:rPr lang="en-US" dirty="0" smtClean="0"/>
              <a:t>, which is the past tense.</a:t>
            </a:r>
          </a:p>
          <a:p>
            <a:pPr marL="514350" indent="-514350">
              <a:buAutoNum type="arabicPeriod"/>
            </a:pPr>
            <a:r>
              <a:rPr lang="en-US" dirty="0" smtClean="0"/>
              <a:t>Kid friendly definition – to be thankful for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Our word is fooled.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it with me three times.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word fooled also has the suffix –</a:t>
            </a:r>
            <a:r>
              <a:rPr lang="en-US" dirty="0" err="1" smtClean="0"/>
              <a:t>ed</a:t>
            </a:r>
            <a:r>
              <a:rPr lang="en-US" dirty="0" smtClean="0"/>
              <a:t>, meaning the past tense.</a:t>
            </a:r>
          </a:p>
          <a:p>
            <a:pPr marL="514350" indent="-514350">
              <a:buAutoNum type="arabicPeriod"/>
            </a:pPr>
            <a:r>
              <a:rPr lang="en-US" dirty="0" smtClean="0"/>
              <a:t>Kid friendly definition – to trick or deceive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Our word is impatient.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it with me three times.</a:t>
            </a:r>
          </a:p>
          <a:p>
            <a:pPr marL="514350" indent="-514350">
              <a:buAutoNum type="arabicPeriod"/>
            </a:pPr>
            <a:r>
              <a:rPr lang="en-US" dirty="0" smtClean="0"/>
              <a:t>Impatient is an adjective and has a prefix of </a:t>
            </a:r>
            <a:r>
              <a:rPr lang="en-US" dirty="0" err="1" smtClean="0"/>
              <a:t>im</a:t>
            </a:r>
            <a:r>
              <a:rPr lang="en-US" dirty="0" smtClean="0"/>
              <a:t>- which means not.</a:t>
            </a:r>
          </a:p>
          <a:p>
            <a:pPr marL="514350" indent="-514350">
              <a:buAutoNum type="arabicPeriod"/>
            </a:pPr>
            <a:r>
              <a:rPr lang="en-US" dirty="0" smtClean="0"/>
              <a:t>Kid friendly definition – not patient.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Our word is relax.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it with me three times.</a:t>
            </a:r>
          </a:p>
          <a:p>
            <a:pPr>
              <a:buNone/>
            </a:pPr>
            <a:r>
              <a:rPr lang="en-US" dirty="0" smtClean="0"/>
              <a:t>3. Relax is a verb.</a:t>
            </a:r>
          </a:p>
          <a:p>
            <a:pPr>
              <a:buNone/>
            </a:pPr>
            <a:r>
              <a:rPr lang="en-US" dirty="0" smtClean="0"/>
              <a:t>4. Kid friendly definition – to loosen 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Our word is roam.</a:t>
            </a:r>
          </a:p>
          <a:p>
            <a:pPr marL="514350" indent="-514350">
              <a:buAutoNum type="arabicPeriod"/>
            </a:pPr>
            <a:r>
              <a:rPr lang="en-US" dirty="0" smtClean="0"/>
              <a:t>Say it with me three times.</a:t>
            </a:r>
          </a:p>
          <a:p>
            <a:pPr marL="514350" indent="-514350">
              <a:buAutoNum type="arabicPeriod"/>
            </a:pPr>
            <a:r>
              <a:rPr lang="en-US" dirty="0" smtClean="0"/>
              <a:t>Roam is a verb.</a:t>
            </a:r>
          </a:p>
          <a:p>
            <a:pPr marL="514350" indent="-514350">
              <a:buAutoNum type="arabicPeriod"/>
            </a:pPr>
            <a:r>
              <a:rPr lang="en-US" dirty="0" smtClean="0"/>
              <a:t>Kid friendly definition – to wander.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DEA6C5EF676C44B91EC67B3AA1B179" ma:contentTypeVersion="0" ma:contentTypeDescription="Create a new document." ma:contentTypeScope="" ma:versionID="41d2eeb31a9efaf5939459d53aff2f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41E69A-F0BF-45F0-917D-AAE81133F4A6}"/>
</file>

<file path=customXml/itemProps2.xml><?xml version="1.0" encoding="utf-8"?>
<ds:datastoreItem xmlns:ds="http://schemas.openxmlformats.org/officeDocument/2006/customXml" ds:itemID="{FE8129AB-E336-49CB-B595-6E9D41AFBAA6}"/>
</file>

<file path=customXml/itemProps3.xml><?xml version="1.0" encoding="utf-8"?>
<ds:datastoreItem xmlns:ds="http://schemas.openxmlformats.org/officeDocument/2006/customXml" ds:itemID="{D5FD71DC-7C79-4197-BAE2-60F542169234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1521</TotalTime>
  <Words>166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How Zebras Got Their Stripes</vt:lpstr>
      <vt:lpstr>appreciated</vt:lpstr>
      <vt:lpstr>fooled</vt:lpstr>
      <vt:lpstr>impatient</vt:lpstr>
      <vt:lpstr>relax</vt:lpstr>
      <vt:lpstr>roam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Zebras Got Their Stripes</dc:title>
  <dc:creator>Windows User</dc:creator>
  <cp:lastModifiedBy>Windows User</cp:lastModifiedBy>
  <cp:revision>26</cp:revision>
  <dcterms:created xsi:type="dcterms:W3CDTF">2013-12-02T01:38:27Z</dcterms:created>
  <dcterms:modified xsi:type="dcterms:W3CDTF">2013-12-03T02:59:39Z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0x01010060DEA6C5EF676C44B91EC67B3AA1B179</vt:lpwstr>
  </property>
</Properties>
</file>